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6" autoAdjust="0"/>
    <p:restoredTop sz="94660"/>
  </p:normalViewPr>
  <p:slideViewPr>
    <p:cSldViewPr snapToGrid="0">
      <p:cViewPr varScale="1">
        <p:scale>
          <a:sx n="49" d="100"/>
          <a:sy n="49" d="100"/>
        </p:scale>
        <p:origin x="36" y="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4/30/2020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1" y="2006600"/>
            <a:ext cx="9177250" cy="1016000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56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Toni Morrison</a:t>
            </a:r>
            <a:endParaRPr lang="en-US" sz="56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49680" y="2794000"/>
            <a:ext cx="10058400" cy="1683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96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Song of Solomon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718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10196206" y="3073499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281806" y="2282755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Pilate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281806" y="3372119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R="0"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altLang="en-US" dirty="0"/>
              <a:t>Reba</a:t>
            </a:r>
          </a:p>
        </p:txBody>
      </p: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10196206" y="4239063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281806" y="4601183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R="0" lvl="0" indent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lang="en-US" altLang="en-US" dirty="0"/>
              <a:t>Hagar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841260" y="3626119"/>
            <a:ext cx="2250115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MILKMAN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189767" y="3626119"/>
            <a:ext cx="2375462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Corinthians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084936" y="3647778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Lena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999336" y="2282755"/>
            <a:ext cx="1828800" cy="685800"/>
          </a:xfrm>
          <a:prstGeom prst="rect">
            <a:avLst/>
          </a:prstGeom>
          <a:gradFill rotWithShape="0">
            <a:gsLst>
              <a:gs pos="0">
                <a:srgbClr val="FFF3CC"/>
              </a:gs>
              <a:gs pos="100000">
                <a:srgbClr val="FFFFFF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Ruth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694936" y="2293958"/>
            <a:ext cx="25146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Macon Dead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29740" y="2219526"/>
            <a:ext cx="584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=</a:t>
            </a:r>
          </a:p>
        </p:txBody>
      </p:sp>
      <p:cxnSp>
        <p:nvCxnSpPr>
          <p:cNvPr id="16" name="AutoShape 2"/>
          <p:cNvCxnSpPr>
            <a:cxnSpLocks noChangeShapeType="1"/>
          </p:cNvCxnSpPr>
          <p:nvPr/>
        </p:nvCxnSpPr>
        <p:spPr bwMode="auto">
          <a:xfrm>
            <a:off x="2002463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7" name="AutoShape 2"/>
          <p:cNvCxnSpPr>
            <a:cxnSpLocks noChangeShapeType="1"/>
          </p:cNvCxnSpPr>
          <p:nvPr/>
        </p:nvCxnSpPr>
        <p:spPr bwMode="auto">
          <a:xfrm>
            <a:off x="4322135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8" name="AutoShape 2"/>
          <p:cNvCxnSpPr>
            <a:cxnSpLocks noChangeShapeType="1"/>
          </p:cNvCxnSpPr>
          <p:nvPr/>
        </p:nvCxnSpPr>
        <p:spPr bwMode="auto">
          <a:xfrm>
            <a:off x="6861127" y="3297336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>
          <a:xfrm>
            <a:off x="1999336" y="3297336"/>
            <a:ext cx="48617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AutoShape 2"/>
          <p:cNvCxnSpPr>
            <a:cxnSpLocks noChangeShapeType="1"/>
          </p:cNvCxnSpPr>
          <p:nvPr/>
        </p:nvCxnSpPr>
        <p:spPr bwMode="auto">
          <a:xfrm>
            <a:off x="4322135" y="2979758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084936" y="914444"/>
            <a:ext cx="27432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Doctor Foster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5" name="AutoShape 2"/>
          <p:cNvCxnSpPr>
            <a:cxnSpLocks noChangeShapeType="1"/>
          </p:cNvCxnSpPr>
          <p:nvPr/>
        </p:nvCxnSpPr>
        <p:spPr bwMode="auto">
          <a:xfrm>
            <a:off x="2703796" y="1790208"/>
            <a:ext cx="0" cy="320675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767206" y="914444"/>
            <a:ext cx="2514600" cy="685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CFFCC"/>
              </a:gs>
            </a:gsLst>
            <a:lin ang="18900000" scaled="1"/>
          </a:gradFill>
          <a:ln w="3175" algn="ctr">
            <a:solidFill>
              <a:srgbClr val="7F7F7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Macon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841261" y="1971557"/>
            <a:ext cx="4354946" cy="320675"/>
            <a:chOff x="2151736" y="3449736"/>
            <a:chExt cx="4861791" cy="320675"/>
          </a:xfrm>
        </p:grpSpPr>
        <p:cxnSp>
          <p:nvCxnSpPr>
            <p:cNvPr id="27" name="AutoShape 2"/>
            <p:cNvCxnSpPr>
              <a:cxnSpLocks noChangeShapeType="1"/>
            </p:cNvCxnSpPr>
            <p:nvPr/>
          </p:nvCxnSpPr>
          <p:spPr bwMode="auto">
            <a:xfrm>
              <a:off x="2154863" y="3449736"/>
              <a:ext cx="0" cy="320675"/>
            </a:xfrm>
            <a:prstGeom prst="straightConnector1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8" name="AutoShape 2"/>
            <p:cNvCxnSpPr>
              <a:cxnSpLocks noChangeShapeType="1"/>
            </p:cNvCxnSpPr>
            <p:nvPr/>
          </p:nvCxnSpPr>
          <p:spPr bwMode="auto">
            <a:xfrm>
              <a:off x="7013527" y="3449736"/>
              <a:ext cx="0" cy="320675"/>
            </a:xfrm>
            <a:prstGeom prst="straightConnector1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>
            <a:xfrm>
              <a:off x="2151736" y="3449736"/>
              <a:ext cx="48617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AutoShape 2"/>
          <p:cNvCxnSpPr>
            <a:cxnSpLocks noChangeShapeType="1"/>
          </p:cNvCxnSpPr>
          <p:nvPr/>
        </p:nvCxnSpPr>
        <p:spPr bwMode="auto">
          <a:xfrm>
            <a:off x="8091375" y="1730351"/>
            <a:ext cx="0" cy="228600"/>
          </a:xfrm>
          <a:prstGeom prst="straightConnector1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6339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7" grpId="0" animBg="1"/>
      <p:bldP spid="11" grpId="0" animBg="1"/>
      <p:bldP spid="12" grpId="0" animBg="1"/>
      <p:bldP spid="13" grpId="0" animBg="1"/>
      <p:bldP spid="14" grpId="0" animBg="1"/>
      <p:bldP spid="8" grpId="0"/>
      <p:bldP spid="24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49680" y="2794000"/>
            <a:ext cx="10058400" cy="16835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48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Berlin Sans FB Demi" panose="020E0802020502020306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Song of Solomon</a:t>
            </a:r>
            <a:endParaRPr lang="en-US" sz="4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28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</TotalTime>
  <Words>21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Berlin Sans FB Demi</vt:lpstr>
      <vt:lpstr>Calibri</vt:lpstr>
      <vt:lpstr>Calibri Light</vt:lpstr>
      <vt:lpstr>Retrospect</vt:lpstr>
      <vt:lpstr>Toni Morrison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6</cp:revision>
  <dcterms:created xsi:type="dcterms:W3CDTF">2014-05-06T18:31:06Z</dcterms:created>
  <dcterms:modified xsi:type="dcterms:W3CDTF">2020-04-30T07:11:00Z</dcterms:modified>
</cp:coreProperties>
</file>